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674"/>
  </p:normalViewPr>
  <p:slideViewPr>
    <p:cSldViewPr snapToGrid="0" snapToObjects="1">
      <p:cViewPr varScale="1">
        <p:scale>
          <a:sx n="126" d="100"/>
          <a:sy n="12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SURP 2020 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</a:t>
            </a:r>
            <a:r>
              <a:rPr lang="en-US" dirty="0" smtClean="0"/>
              <a:t>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atplotlib.pyplot.scatter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atplotlib.pyplot.xlabel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atplotlib.pyplot.ylabel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Plotting: Some </a:t>
            </a:r>
            <a:r>
              <a:rPr lang="en-US" dirty="0" smtClean="0"/>
              <a:t>Useful </a:t>
            </a:r>
            <a:r>
              <a:rPr lang="en-US" dirty="0" err="1" smtClean="0"/>
              <a:t>Matplotlib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pyplot.scatter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yplot.plot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yplot.fill_between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pyplot.errorbar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yplot.legend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</a:t>
            </a:r>
            <a:r>
              <a:rPr lang="en-US" dirty="0" err="1" smtClean="0"/>
              <a:t>yplot.subplots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pyplot.xlabel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pyplot.ylabel</a:t>
            </a:r>
            <a:r>
              <a:rPr lang="en-US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The plotting functions in </a:t>
            </a:r>
            <a:r>
              <a:rPr lang="en-US" dirty="0" err="1" smtClean="0"/>
              <a:t>pyplot</a:t>
            </a:r>
            <a:r>
              <a:rPr lang="en-US" dirty="0" smtClean="0"/>
              <a:t> have the same signature when working with a subplot (e.g. </a:t>
            </a:r>
            <a:r>
              <a:rPr lang="en-US" dirty="0" err="1" smtClean="0"/>
              <a:t>ax.scatter</a:t>
            </a:r>
            <a:r>
              <a:rPr lang="en-US" dirty="0" smtClean="0"/>
              <a:t>, </a:t>
            </a:r>
            <a:r>
              <a:rPr lang="en-US" dirty="0" err="1" smtClean="0"/>
              <a:t>ax.plot</a:t>
            </a:r>
            <a:r>
              <a:rPr lang="en-US" dirty="0" smtClean="0"/>
              <a:t>, </a:t>
            </a:r>
            <a:r>
              <a:rPr lang="en-US" dirty="0" err="1" smtClean="0"/>
              <a:t>ax.errorbar</a:t>
            </a:r>
            <a:r>
              <a:rPr lang="en-US" dirty="0" smtClean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Subplots are more flexible than calling </a:t>
            </a:r>
            <a:r>
              <a:rPr lang="en-US" dirty="0" err="1" smtClean="0"/>
              <a:t>pyplot</a:t>
            </a:r>
            <a:r>
              <a:rPr lang="en-US" dirty="0" smtClean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fig = </a:t>
            </a:r>
            <a:r>
              <a:rPr lang="en-US" dirty="0" err="1" smtClean="0"/>
              <a:t>plt.figure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ax = </a:t>
            </a:r>
            <a:r>
              <a:rPr lang="en-US" dirty="0" err="1" smtClean="0"/>
              <a:t>fig.add_subplot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 smtClean="0"/>
              <a:t>ax.set_xlabel</a:t>
            </a:r>
            <a:r>
              <a:rPr lang="en-US" dirty="0" smtClean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</a:t>
            </a:r>
            <a:r>
              <a:rPr lang="en-US" dirty="0" err="1" smtClean="0"/>
              <a:t>x.set_ylabel</a:t>
            </a:r>
            <a:r>
              <a:rPr lang="en-US" dirty="0" smtClean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 smtClean="0"/>
              <a:t>These really big </a:t>
            </a:r>
            <a:r>
              <a:rPr lang="mr-IN" dirty="0" smtClean="0"/>
              <a:t>–</a:t>
            </a:r>
            <a:r>
              <a:rPr lang="en-US" dirty="0" smtClean="0"/>
              <a:t> no seriously like </a:t>
            </a:r>
            <a:r>
              <a:rPr lang="en-US" i="1" dirty="0" smtClean="0"/>
              <a:t>really </a:t>
            </a:r>
            <a:r>
              <a:rPr lang="en-US" dirty="0" smtClean="0"/>
              <a:t>big </a:t>
            </a:r>
            <a:r>
              <a:rPr lang="mr-IN" dirty="0" smtClean="0"/>
              <a:t>–</a:t>
            </a:r>
            <a:r>
              <a:rPr lang="en-US" dirty="0" smtClean="0"/>
              <a:t> snakes from South America </a:t>
            </a:r>
          </a:p>
          <a:p>
            <a:endParaRPr lang="en-US" dirty="0"/>
          </a:p>
          <a:p>
            <a:r>
              <a:rPr lang="en-US" dirty="0" smtClean="0"/>
              <a:t>Like 30 feet long dude </a:t>
            </a:r>
          </a:p>
          <a:p>
            <a:endParaRPr lang="en-US" dirty="0"/>
          </a:p>
          <a:p>
            <a:r>
              <a:rPr lang="en-US" dirty="0" smtClean="0"/>
              <a:t>Don’t hurt people as much as the movies would suggest, but still a few meanies out there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Whoops Wrong Anaconda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package manager for python</a:t>
            </a:r>
          </a:p>
          <a:p>
            <a:pPr lvl="1"/>
            <a:r>
              <a:rPr lang="en-US" dirty="0" smtClean="0"/>
              <a:t>Terminal: </a:t>
            </a:r>
            <a:r>
              <a:rPr lang="en-US" i="1" dirty="0" err="1" smtClean="0"/>
              <a:t>conda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Comes with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Pandas, etc.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Perhaps the most widely used python distribution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An N-dimensional array object </a:t>
            </a:r>
          </a:p>
          <a:p>
            <a:pPr lvl="1"/>
            <a:r>
              <a:rPr lang="en-US" dirty="0" smtClean="0"/>
              <a:t>A highly optimized mathematical library (including linear algebra routines) </a:t>
            </a:r>
          </a:p>
          <a:p>
            <a:pPr lvl="1"/>
            <a:r>
              <a:rPr lang="en-US" dirty="0" smtClean="0"/>
              <a:t>Fast Fourier Transforms (FFTs)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common functions: </a:t>
            </a:r>
            <a:r>
              <a:rPr lang="en-US" dirty="0" err="1" smtClean="0"/>
              <a:t>linspace</a:t>
            </a:r>
            <a:r>
              <a:rPr lang="en-US" dirty="0" smtClean="0"/>
              <a:t>, </a:t>
            </a:r>
            <a:r>
              <a:rPr lang="en-US" dirty="0" err="1" smtClean="0"/>
              <a:t>logspace</a:t>
            </a:r>
            <a:r>
              <a:rPr lang="en-US" dirty="0" smtClean="0"/>
              <a:t>, </a:t>
            </a:r>
            <a:r>
              <a:rPr lang="en-US" dirty="0" err="1" smtClean="0"/>
              <a:t>arange</a:t>
            </a:r>
            <a:r>
              <a:rPr lang="en-US" dirty="0" smtClean="0"/>
              <a:t>, sin/cos/tan/etc., where, </a:t>
            </a:r>
            <a:r>
              <a:rPr lang="en-US" dirty="0" err="1" smtClean="0"/>
              <a:t>genfromtxt</a:t>
            </a:r>
            <a:r>
              <a:rPr lang="en-US" dirty="0" smtClean="0"/>
              <a:t>, </a:t>
            </a:r>
            <a:r>
              <a:rPr lang="en-US" dirty="0" err="1" smtClean="0"/>
              <a:t>savetxt</a:t>
            </a:r>
            <a:r>
              <a:rPr lang="en-US" dirty="0" smtClean="0"/>
              <a:t>, </a:t>
            </a:r>
            <a:r>
              <a:rPr lang="en-US" dirty="0" err="1" smtClean="0"/>
              <a:t>argsort</a:t>
            </a:r>
            <a:r>
              <a:rPr lang="en-US" dirty="0" smtClean="0"/>
              <a:t>, </a:t>
            </a:r>
            <a:r>
              <a:rPr lang="en-US" dirty="0" err="1" smtClean="0"/>
              <a:t>isnan</a:t>
            </a:r>
            <a:r>
              <a:rPr lang="en-US" dirty="0" smtClean="0"/>
              <a:t>/</a:t>
            </a:r>
            <a:r>
              <a:rPr lang="en-US" dirty="0" err="1" smtClean="0"/>
              <a:t>isinf</a:t>
            </a:r>
            <a:r>
              <a:rPr lang="en-US" dirty="0" smtClean="0"/>
              <a:t>/</a:t>
            </a:r>
            <a:r>
              <a:rPr lang="en-US" dirty="0" err="1" smtClean="0"/>
              <a:t>isreal</a:t>
            </a:r>
            <a:r>
              <a:rPr lang="en-US" dirty="0" smtClean="0"/>
              <a:t>, zeros, histogram, </a:t>
            </a:r>
            <a:r>
              <a:rPr lang="en-US" dirty="0" err="1" smtClean="0"/>
              <a:t>linalg.X</a:t>
            </a:r>
            <a:r>
              <a:rPr lang="en-US" dirty="0" smtClean="0"/>
              <a:t>, and the list definitely goes on.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Widely used throughout STEM fields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Contains </a:t>
            </a:r>
          </a:p>
          <a:p>
            <a:pPr lvl="1"/>
            <a:r>
              <a:rPr lang="en-US" dirty="0" smtClean="0"/>
              <a:t>Numerical integration </a:t>
            </a:r>
          </a:p>
          <a:p>
            <a:pPr lvl="1"/>
            <a:r>
              <a:rPr lang="en-US" dirty="0" smtClean="0"/>
              <a:t>Interpolation </a:t>
            </a:r>
          </a:p>
          <a:p>
            <a:pPr lvl="1"/>
            <a:r>
              <a:rPr lang="en-US" dirty="0" smtClean="0"/>
              <a:t>Optimization </a:t>
            </a:r>
          </a:p>
          <a:p>
            <a:pPr lvl="1"/>
            <a:r>
              <a:rPr lang="en-US" dirty="0" smtClean="0"/>
              <a:t>Linear Algebra </a:t>
            </a:r>
          </a:p>
          <a:p>
            <a:pPr lvl="1"/>
            <a:r>
              <a:rPr lang="en-US" dirty="0" smtClean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interpolate.X</a:t>
            </a:r>
            <a:r>
              <a:rPr lang="en-US" dirty="0" smtClean="0"/>
              <a:t>, </a:t>
            </a:r>
            <a:r>
              <a:rPr lang="en-US" dirty="0" err="1" smtClean="0"/>
              <a:t>optimize.X</a:t>
            </a:r>
            <a:r>
              <a:rPr lang="en-US" dirty="0" smtClean="0"/>
              <a:t>, </a:t>
            </a:r>
            <a:r>
              <a:rPr lang="en-US" dirty="0" err="1" smtClean="0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of the most widely used plotting packages </a:t>
            </a:r>
          </a:p>
          <a:p>
            <a:pPr lvl="1"/>
            <a:r>
              <a:rPr lang="en-US" dirty="0" err="1" smtClean="0"/>
              <a:t>Seaborn</a:t>
            </a:r>
            <a:r>
              <a:rPr lang="en-US" dirty="0" smtClean="0"/>
              <a:t> is also popular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you’re using </a:t>
            </a:r>
            <a:r>
              <a:rPr lang="en-US" dirty="0" err="1" smtClean="0"/>
              <a:t>matplotlib</a:t>
            </a:r>
            <a:r>
              <a:rPr lang="en-US" dirty="0" smtClean="0"/>
              <a:t> as an astronomer, chances are you’re using </a:t>
            </a:r>
            <a:r>
              <a:rPr lang="en-US" dirty="0" err="1" smtClean="0"/>
              <a:t>pyplot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Some popular functions: </a:t>
            </a:r>
            <a:r>
              <a:rPr lang="en-US" dirty="0" err="1" smtClean="0"/>
              <a:t>pyplot.plot</a:t>
            </a:r>
            <a:r>
              <a:rPr lang="en-US" dirty="0" smtClean="0"/>
              <a:t>, </a:t>
            </a:r>
            <a:r>
              <a:rPr lang="en-US" dirty="0" err="1" smtClean="0"/>
              <a:t>pyplot.scatter</a:t>
            </a:r>
            <a:r>
              <a:rPr lang="en-US" dirty="0" smtClean="0"/>
              <a:t>, </a:t>
            </a:r>
            <a:r>
              <a:rPr lang="en-US" dirty="0" err="1" smtClean="0"/>
              <a:t>pyplot.errorbar</a:t>
            </a:r>
            <a:r>
              <a:rPr lang="en-US" dirty="0" smtClean="0"/>
              <a:t>, </a:t>
            </a:r>
            <a:r>
              <a:rPr lang="en-US" dirty="0" err="1" smtClean="0"/>
              <a:t>pyplot.imshow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number of tools available, there are many ways to write the same program.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scatter 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Problem: Randomly generate 10 (x, y) points, </a:t>
            </a:r>
            <a:r>
              <a:rPr lang="en-US" dirty="0"/>
              <a:t>scatter </a:t>
            </a:r>
            <a:r>
              <a:rPr lang="en-US" dirty="0" smtClean="0"/>
              <a:t>plot them using </a:t>
            </a:r>
            <a:r>
              <a:rPr lang="en-US" dirty="0" err="1" smtClean="0"/>
              <a:t>matplotlib</a:t>
            </a:r>
            <a:r>
              <a:rPr lang="en-US" dirty="0" smtClean="0"/>
              <a:t>, and save the figure. </a:t>
            </a:r>
          </a:p>
          <a:p>
            <a:pPr lvl="1"/>
            <a:r>
              <a:rPr lang="en-US" dirty="0" err="1" smtClean="0"/>
              <a:t>numpy.random.random_sample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256</TotalTime>
  <Words>540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Times New Roman</vt:lpstr>
      <vt:lpstr>Trebuchet MS</vt:lpstr>
      <vt:lpstr>Arial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William</cp:lastModifiedBy>
  <cp:revision>105</cp:revision>
  <cp:lastPrinted>2020-04-20T19:45:36Z</cp:lastPrinted>
  <dcterms:created xsi:type="dcterms:W3CDTF">2020-02-27T18:08:37Z</dcterms:created>
  <dcterms:modified xsi:type="dcterms:W3CDTF">2020-05-15T16:09:00Z</dcterms:modified>
</cp:coreProperties>
</file>